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23E94AB-0441-4A47-A491-A7A15D3BF7F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9B3506A-CCEB-4F44-963E-5BDBE7E9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20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94AB-0441-4A47-A491-A7A15D3BF7F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506A-CCEB-4F44-963E-5BDBE7E9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65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94AB-0441-4A47-A491-A7A15D3BF7F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506A-CCEB-4F44-963E-5BDBE7E9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2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94AB-0441-4A47-A491-A7A15D3BF7F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506A-CCEB-4F44-963E-5BDBE7E9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40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94AB-0441-4A47-A491-A7A15D3BF7F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506A-CCEB-4F44-963E-5BDBE7E9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77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94AB-0441-4A47-A491-A7A15D3BF7F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506A-CCEB-4F44-963E-5BDBE7E9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22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94AB-0441-4A47-A491-A7A15D3BF7F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506A-CCEB-4F44-963E-5BDBE7E9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22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23E94AB-0441-4A47-A491-A7A15D3BF7F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506A-CCEB-4F44-963E-5BDBE7E9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515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23E94AB-0441-4A47-A491-A7A15D3BF7F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506A-CCEB-4F44-963E-5BDBE7E9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16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94AB-0441-4A47-A491-A7A15D3BF7F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506A-CCEB-4F44-963E-5BDBE7E9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37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94AB-0441-4A47-A491-A7A15D3BF7F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506A-CCEB-4F44-963E-5BDBE7E9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51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94AB-0441-4A47-A491-A7A15D3BF7F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506A-CCEB-4F44-963E-5BDBE7E9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94AB-0441-4A47-A491-A7A15D3BF7F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506A-CCEB-4F44-963E-5BDBE7E9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8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94AB-0441-4A47-A491-A7A15D3BF7F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506A-CCEB-4F44-963E-5BDBE7E9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3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94AB-0441-4A47-A491-A7A15D3BF7F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506A-CCEB-4F44-963E-5BDBE7E9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857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94AB-0441-4A47-A491-A7A15D3BF7F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506A-CCEB-4F44-963E-5BDBE7E9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E94AB-0441-4A47-A491-A7A15D3BF7F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3506A-CCEB-4F44-963E-5BDBE7E9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505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email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23E94AB-0441-4A47-A491-A7A15D3BF7F6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9B3506A-CCEB-4F44-963E-5BDBE7E93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6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855" y="720436"/>
            <a:ext cx="7616512" cy="960196"/>
          </a:xfrm>
        </p:spPr>
        <p:txBody>
          <a:bodyPr>
            <a:normAutofit fontScale="90000"/>
          </a:bodyPr>
          <a:lstStyle/>
          <a:p>
            <a:pPr algn="ctr"/>
            <a:br>
              <a:rPr lang="ro-RO" sz="2700" b="1" dirty="0">
                <a:solidFill>
                  <a:srgbClr val="C00000"/>
                </a:solidFill>
              </a:rPr>
            </a:br>
            <a:r>
              <a:rPr lang="en-US" sz="2200" b="1" dirty="0">
                <a:solidFill>
                  <a:srgbClr val="00B050"/>
                </a:solidFill>
              </a:rPr>
              <a:t>COLEGIUL ECONOMC VIRGIL MADGEARU, PLOIEȘTI</a:t>
            </a:r>
            <a:br>
              <a:rPr lang="en-US" sz="2200" b="1" dirty="0">
                <a:solidFill>
                  <a:srgbClr val="00B050"/>
                </a:solidFill>
              </a:rPr>
            </a:br>
            <a:r>
              <a:rPr lang="en-US" sz="2200" b="1" dirty="0" err="1">
                <a:solidFill>
                  <a:srgbClr val="00B050"/>
                </a:solidFill>
              </a:rPr>
              <a:t>Acreditare</a:t>
            </a:r>
            <a:r>
              <a:rPr lang="en-US" sz="2200" b="1" dirty="0">
                <a:solidFill>
                  <a:srgbClr val="00B050"/>
                </a:solidFill>
              </a:rPr>
              <a:t> Erasmus +VET 2020-1-RO01-KA120-VET-095314</a:t>
            </a:r>
            <a:br>
              <a:rPr lang="ro-RO" sz="2200" b="1" dirty="0">
                <a:solidFill>
                  <a:srgbClr val="00B050"/>
                </a:solidFill>
              </a:rPr>
            </a:br>
            <a:r>
              <a:rPr lang="ro-RO" sz="2200" b="1" dirty="0">
                <a:solidFill>
                  <a:srgbClr val="00B050"/>
                </a:solidFill>
              </a:rPr>
              <a:t>Proiect 2023-1-RO01-KA121-VET-000114919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ro-RO" sz="1400" b="1" dirty="0">
                <a:solidFill>
                  <a:srgbClr val="00B050"/>
                </a:solidFill>
              </a:rPr>
              <a:t>MOBILITATE: CATANIA/ITALIA</a:t>
            </a:r>
          </a:p>
          <a:p>
            <a:pPr algn="ctr"/>
            <a:r>
              <a:rPr lang="ro-RO" sz="1400" b="1" dirty="0">
                <a:solidFill>
                  <a:srgbClr val="00B050"/>
                </a:solidFill>
              </a:rPr>
              <a:t>17.11.2024-1.12.2024</a:t>
            </a:r>
            <a:endParaRPr lang="en-US" sz="1400" b="1" dirty="0">
              <a:solidFill>
                <a:srgbClr val="00B050"/>
              </a:solidFill>
            </a:endParaRP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73641" y="3179763"/>
            <a:ext cx="3787782" cy="2840037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ro-RO" sz="1400" b="1" dirty="0">
                <a:solidFill>
                  <a:srgbClr val="00B050"/>
                </a:solidFill>
              </a:rPr>
              <a:t>MOBILITATE BARCELOS/PORTUGALIA</a:t>
            </a:r>
          </a:p>
          <a:p>
            <a:pPr algn="ctr"/>
            <a:r>
              <a:rPr lang="ro-RO" sz="1400" b="1" dirty="0">
                <a:solidFill>
                  <a:srgbClr val="00B050"/>
                </a:solidFill>
              </a:rPr>
              <a:t>4</a:t>
            </a:r>
            <a:r>
              <a:rPr lang="en-US" sz="1400" b="1" dirty="0">
                <a:solidFill>
                  <a:srgbClr val="00B050"/>
                </a:solidFill>
              </a:rPr>
              <a:t>.0</a:t>
            </a:r>
            <a:r>
              <a:rPr lang="ro-RO" sz="1400" b="1" dirty="0">
                <a:solidFill>
                  <a:srgbClr val="00B050"/>
                </a:solidFill>
              </a:rPr>
              <a:t>2</a:t>
            </a:r>
            <a:r>
              <a:rPr lang="en-US" sz="1400" b="1" dirty="0">
                <a:solidFill>
                  <a:srgbClr val="00B050"/>
                </a:solidFill>
              </a:rPr>
              <a:t>.</a:t>
            </a:r>
            <a:r>
              <a:rPr lang="ro-RO" sz="1400" b="1" dirty="0">
                <a:solidFill>
                  <a:srgbClr val="00B050"/>
                </a:solidFill>
              </a:rPr>
              <a:t>2024</a:t>
            </a:r>
            <a:r>
              <a:rPr lang="en-US" sz="1400" b="1" dirty="0">
                <a:solidFill>
                  <a:srgbClr val="00B050"/>
                </a:solidFill>
              </a:rPr>
              <a:t> – </a:t>
            </a:r>
            <a:r>
              <a:rPr lang="ro-RO" sz="1400" b="1" dirty="0">
                <a:solidFill>
                  <a:srgbClr val="00B050"/>
                </a:solidFill>
              </a:rPr>
              <a:t>17</a:t>
            </a:r>
            <a:r>
              <a:rPr lang="en-US" sz="1400" b="1" dirty="0">
                <a:solidFill>
                  <a:srgbClr val="00B050"/>
                </a:solidFill>
              </a:rPr>
              <a:t>.0</a:t>
            </a:r>
            <a:r>
              <a:rPr lang="ro-RO" sz="1400" b="1" dirty="0">
                <a:solidFill>
                  <a:srgbClr val="00B050"/>
                </a:solidFill>
              </a:rPr>
              <a:t>2</a:t>
            </a:r>
            <a:r>
              <a:rPr lang="en-US" sz="1400" b="1" dirty="0">
                <a:solidFill>
                  <a:srgbClr val="00B050"/>
                </a:solidFill>
              </a:rPr>
              <a:t>.202</a:t>
            </a:r>
            <a:r>
              <a:rPr lang="ro-RO" sz="1400" b="1" dirty="0">
                <a:solidFill>
                  <a:srgbClr val="00B050"/>
                </a:solidFill>
              </a:rPr>
              <a:t>4</a:t>
            </a:r>
            <a:endParaRPr lang="en-US" sz="1400" b="1" dirty="0">
              <a:solidFill>
                <a:srgbClr val="00B050"/>
              </a:solidFill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1837" y="3179763"/>
            <a:ext cx="3858163" cy="2840037"/>
          </a:xfr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678" y="475962"/>
            <a:ext cx="1899669" cy="96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67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3562"/>
            <a:ext cx="10515600" cy="784801"/>
          </a:xfrm>
        </p:spPr>
        <p:txBody>
          <a:bodyPr/>
          <a:lstStyle/>
          <a:p>
            <a:pPr algn="ctr"/>
            <a:r>
              <a:rPr lang="ro-RO" b="1" dirty="0">
                <a:solidFill>
                  <a:srgbClr val="C00000"/>
                </a:solidFill>
              </a:rPr>
              <a:t>Testimoniale elevi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3345" y="1867188"/>
            <a:ext cx="11208327" cy="44920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o-RO" dirty="0"/>
          </a:p>
          <a:p>
            <a:pPr marL="0" indent="0" algn="just">
              <a:buNone/>
            </a:pPr>
            <a:r>
              <a:rPr lang="ro-RO" b="1" dirty="0"/>
              <a:t>”E</a:t>
            </a:r>
            <a:r>
              <a:rPr lang="en-US" b="1" dirty="0" err="1"/>
              <a:t>xperiența</a:t>
            </a:r>
            <a:r>
              <a:rPr lang="en-US" b="1" dirty="0"/>
              <a:t> Erasmus a </a:t>
            </a:r>
            <a:r>
              <a:rPr lang="en-US" b="1" dirty="0" err="1"/>
              <a:t>însemnat</a:t>
            </a:r>
            <a:r>
              <a:rPr lang="en-US" b="1" dirty="0"/>
              <a:t> </a:t>
            </a:r>
            <a:r>
              <a:rPr lang="en-US" b="1" dirty="0" err="1"/>
              <a:t>acea</a:t>
            </a:r>
            <a:r>
              <a:rPr lang="en-US" b="1" dirty="0"/>
              <a:t> </a:t>
            </a:r>
            <a:r>
              <a:rPr lang="en-US" b="1" dirty="0" err="1"/>
              <a:t>schimbare</a:t>
            </a:r>
            <a:r>
              <a:rPr lang="en-US" b="1" dirty="0"/>
              <a:t> de </a:t>
            </a:r>
            <a:r>
              <a:rPr lang="en-US" b="1" dirty="0" err="1"/>
              <a:t>perspectivă</a:t>
            </a:r>
            <a:r>
              <a:rPr lang="en-US" b="1" dirty="0"/>
              <a:t> de care are </a:t>
            </a:r>
            <a:r>
              <a:rPr lang="en-US" b="1" dirty="0" err="1"/>
              <a:t>nevoie</a:t>
            </a:r>
            <a:r>
              <a:rPr lang="en-US" b="1" dirty="0"/>
              <a:t> </a:t>
            </a:r>
            <a:r>
              <a:rPr lang="en-US" b="1" dirty="0" err="1"/>
              <a:t>orice</a:t>
            </a:r>
            <a:r>
              <a:rPr lang="en-US" b="1" dirty="0"/>
              <a:t> adolescent, </a:t>
            </a:r>
            <a:r>
              <a:rPr lang="en-US" b="1" dirty="0" err="1"/>
              <a:t>prin</a:t>
            </a:r>
            <a:r>
              <a:rPr lang="en-US" b="1" dirty="0"/>
              <a:t> care a</a:t>
            </a:r>
            <a:r>
              <a:rPr lang="ro-RO" b="1" dirty="0"/>
              <a:t>m</a:t>
            </a:r>
            <a:r>
              <a:rPr lang="en-US" b="1" dirty="0"/>
              <a:t> </a:t>
            </a:r>
            <a:r>
              <a:rPr lang="en-US" b="1" dirty="0" err="1"/>
              <a:t>descoperit</a:t>
            </a:r>
            <a:r>
              <a:rPr lang="en-US" b="1" dirty="0"/>
              <a:t> </a:t>
            </a:r>
            <a:r>
              <a:rPr lang="en-US" b="1" dirty="0" err="1"/>
              <a:t>lucruri</a:t>
            </a:r>
            <a:r>
              <a:rPr lang="en-US" b="1" dirty="0"/>
              <a:t> </a:t>
            </a:r>
            <a:r>
              <a:rPr lang="en-US" b="1" dirty="0" err="1"/>
              <a:t>noi</a:t>
            </a:r>
            <a:r>
              <a:rPr lang="en-US" b="1" dirty="0"/>
              <a:t>, </a:t>
            </a:r>
            <a:r>
              <a:rPr lang="en-US" b="1" dirty="0" err="1"/>
              <a:t>atât</a:t>
            </a:r>
            <a:r>
              <a:rPr lang="en-US" b="1" dirty="0"/>
              <a:t> </a:t>
            </a:r>
            <a:r>
              <a:rPr lang="en-US" b="1" dirty="0" err="1"/>
              <a:t>despre</a:t>
            </a:r>
            <a:r>
              <a:rPr lang="en-US" b="1" dirty="0"/>
              <a:t> </a:t>
            </a:r>
            <a:r>
              <a:rPr lang="en-US" b="1" dirty="0" err="1"/>
              <a:t>lumea</a:t>
            </a:r>
            <a:r>
              <a:rPr lang="en-US" b="1" dirty="0"/>
              <a:t>  </a:t>
            </a:r>
            <a:r>
              <a:rPr lang="en-US" b="1" dirty="0" err="1"/>
              <a:t>înconjurătoare</a:t>
            </a:r>
            <a:r>
              <a:rPr lang="en-US" b="1" dirty="0"/>
              <a:t>, </a:t>
            </a:r>
            <a:r>
              <a:rPr lang="en-US" b="1" dirty="0" err="1"/>
              <a:t>despre</a:t>
            </a:r>
            <a:r>
              <a:rPr lang="en-US" b="1" dirty="0"/>
              <a:t> </a:t>
            </a:r>
            <a:r>
              <a:rPr lang="en-US" b="1" dirty="0" err="1"/>
              <a:t>oameni</a:t>
            </a:r>
            <a:r>
              <a:rPr lang="en-US" b="1" dirty="0"/>
              <a:t> de </a:t>
            </a:r>
            <a:r>
              <a:rPr lang="en-US" b="1" dirty="0" err="1"/>
              <a:t>vârste</a:t>
            </a:r>
            <a:r>
              <a:rPr lang="en-US" b="1" dirty="0"/>
              <a:t> </a:t>
            </a:r>
            <a:r>
              <a:rPr lang="en-US" b="1" dirty="0" err="1"/>
              <a:t>diferite</a:t>
            </a:r>
            <a:r>
              <a:rPr lang="en-US" b="1" dirty="0"/>
              <a:t>, </a:t>
            </a:r>
            <a:r>
              <a:rPr lang="en-US" b="1" dirty="0" err="1"/>
              <a:t>despre</a:t>
            </a:r>
            <a:r>
              <a:rPr lang="en-US" b="1" dirty="0"/>
              <a:t> o </a:t>
            </a:r>
            <a:r>
              <a:rPr lang="en-US" b="1" dirty="0" err="1"/>
              <a:t>cultură</a:t>
            </a:r>
            <a:r>
              <a:rPr lang="en-US" b="1" dirty="0"/>
              <a:t> </a:t>
            </a:r>
            <a:r>
              <a:rPr lang="en-US" b="1" dirty="0" err="1"/>
              <a:t>nouă</a:t>
            </a:r>
            <a:r>
              <a:rPr lang="en-US" b="1" dirty="0"/>
              <a:t>  </a:t>
            </a:r>
            <a:r>
              <a:rPr lang="ro-RO" b="1" dirty="0"/>
              <a:t>cât și despre mine</a:t>
            </a:r>
            <a:r>
              <a:rPr lang="en-US" b="1" dirty="0"/>
              <a:t> </a:t>
            </a:r>
            <a:r>
              <a:rPr lang="en-US" b="1" dirty="0" err="1"/>
              <a:t>însă</a:t>
            </a:r>
            <a:r>
              <a:rPr lang="ro-RO" b="1" dirty="0"/>
              <a:t>m</a:t>
            </a:r>
            <a:r>
              <a:rPr lang="en-US" b="1" dirty="0" err="1"/>
              <a:t>i</a:t>
            </a:r>
            <a:r>
              <a:rPr lang="en-US" b="1" dirty="0"/>
              <a:t>, </a:t>
            </a:r>
            <a:r>
              <a:rPr lang="en-US" b="1" dirty="0" err="1"/>
              <a:t>fiind</a:t>
            </a:r>
            <a:r>
              <a:rPr lang="en-US" b="1" dirty="0"/>
              <a:t> o </a:t>
            </a:r>
            <a:r>
              <a:rPr lang="en-US" b="1" dirty="0" err="1"/>
              <a:t>provocare</a:t>
            </a:r>
            <a:r>
              <a:rPr lang="en-US" b="1" dirty="0"/>
              <a:t> care </a:t>
            </a:r>
            <a:r>
              <a:rPr lang="ro-RO" b="1" dirty="0"/>
              <a:t>m-a ajutat</a:t>
            </a:r>
            <a:r>
              <a:rPr lang="en-US" b="1" dirty="0"/>
              <a:t>  </a:t>
            </a:r>
            <a:r>
              <a:rPr lang="en-US" b="1" dirty="0" err="1"/>
              <a:t>să</a:t>
            </a:r>
            <a:r>
              <a:rPr lang="en-US" b="1" dirty="0"/>
              <a:t> </a:t>
            </a:r>
            <a:r>
              <a:rPr lang="ro-RO" b="1" dirty="0"/>
              <a:t>îmi</a:t>
            </a:r>
            <a:r>
              <a:rPr lang="en-US" b="1" dirty="0"/>
              <a:t> </a:t>
            </a:r>
            <a:r>
              <a:rPr lang="en-US" b="1" dirty="0" err="1"/>
              <a:t>dezvolt</a:t>
            </a:r>
            <a:r>
              <a:rPr lang="en-US" b="1" dirty="0"/>
              <a:t> </a:t>
            </a:r>
            <a:r>
              <a:rPr lang="en-US" b="1" dirty="0" err="1"/>
              <a:t>îndemânarea</a:t>
            </a:r>
            <a:r>
              <a:rPr lang="en-US" b="1" dirty="0"/>
              <a:t>, </a:t>
            </a:r>
            <a:r>
              <a:rPr lang="en-US" b="1" dirty="0" err="1"/>
              <a:t>încrederea</a:t>
            </a:r>
            <a:r>
              <a:rPr lang="en-US" b="1" dirty="0"/>
              <a:t> </a:t>
            </a:r>
            <a:r>
              <a:rPr lang="en-US" b="1" dirty="0" err="1"/>
              <a:t>în</a:t>
            </a:r>
            <a:r>
              <a:rPr lang="en-US" b="1" dirty="0"/>
              <a:t> sine, </a:t>
            </a:r>
            <a:r>
              <a:rPr lang="en-US" b="1" dirty="0" err="1"/>
              <a:t>competențele</a:t>
            </a:r>
            <a:r>
              <a:rPr lang="en-US" b="1" dirty="0"/>
              <a:t> </a:t>
            </a:r>
            <a:r>
              <a:rPr lang="en-US" b="1" dirty="0" err="1"/>
              <a:t>sociale</a:t>
            </a:r>
            <a:r>
              <a:rPr lang="en-US" b="1" dirty="0"/>
              <a:t>, </a:t>
            </a:r>
            <a:r>
              <a:rPr lang="en-US" b="1" dirty="0" err="1"/>
              <a:t>dar</a:t>
            </a:r>
            <a:r>
              <a:rPr lang="en-US" b="1" dirty="0"/>
              <a:t> </a:t>
            </a:r>
            <a:r>
              <a:rPr lang="en-US" b="1" dirty="0" err="1"/>
              <a:t>și</a:t>
            </a:r>
            <a:r>
              <a:rPr lang="en-US" b="1" dirty="0"/>
              <a:t> </a:t>
            </a:r>
            <a:r>
              <a:rPr lang="en-US" b="1" dirty="0" err="1"/>
              <a:t>nivelul</a:t>
            </a:r>
            <a:r>
              <a:rPr lang="en-US" b="1" dirty="0"/>
              <a:t> </a:t>
            </a:r>
            <a:r>
              <a:rPr lang="en-US" b="1" dirty="0" err="1"/>
              <a:t>cunoa</a:t>
            </a:r>
            <a:r>
              <a:rPr lang="ro-RO" b="1" dirty="0"/>
              <a:t>ș</a:t>
            </a:r>
            <a:r>
              <a:rPr lang="en-US" b="1" dirty="0" err="1"/>
              <a:t>terii</a:t>
            </a:r>
            <a:r>
              <a:rPr lang="en-US" b="1" dirty="0"/>
              <a:t> </a:t>
            </a:r>
            <a:r>
              <a:rPr lang="en-US" b="1" dirty="0" err="1"/>
              <a:t>unei</a:t>
            </a:r>
            <a:r>
              <a:rPr lang="en-US" b="1" dirty="0"/>
              <a:t> limbi de </a:t>
            </a:r>
            <a:r>
              <a:rPr lang="en-US" b="1" dirty="0" err="1"/>
              <a:t>circulație</a:t>
            </a:r>
            <a:r>
              <a:rPr lang="en-US" b="1" dirty="0"/>
              <a:t> </a:t>
            </a:r>
            <a:r>
              <a:rPr lang="en-US" b="1" dirty="0" err="1"/>
              <a:t>internațională</a:t>
            </a:r>
            <a:r>
              <a:rPr lang="en-US" b="1" dirty="0"/>
              <a:t>.</a:t>
            </a:r>
            <a:r>
              <a:rPr lang="ro-RO" b="1" dirty="0"/>
              <a:t> P</a:t>
            </a:r>
            <a:r>
              <a:rPr lang="en-US" b="1" dirty="0" err="1"/>
              <a:t>articiparea</a:t>
            </a:r>
            <a:r>
              <a:rPr lang="en-US" b="1" dirty="0"/>
              <a:t> mea </a:t>
            </a:r>
            <a:r>
              <a:rPr lang="en-US" b="1" dirty="0" err="1"/>
              <a:t>în</a:t>
            </a:r>
            <a:r>
              <a:rPr lang="en-US" b="1" dirty="0"/>
              <a:t> </a:t>
            </a:r>
            <a:r>
              <a:rPr lang="en-US" b="1" dirty="0" err="1"/>
              <a:t>această</a:t>
            </a:r>
            <a:r>
              <a:rPr lang="en-US" b="1" dirty="0"/>
              <a:t> </a:t>
            </a:r>
            <a:r>
              <a:rPr lang="en-US" b="1" dirty="0" err="1"/>
              <a:t>mobilitate</a:t>
            </a:r>
            <a:r>
              <a:rPr lang="en-US" b="1" dirty="0"/>
              <a:t> a </a:t>
            </a:r>
            <a:r>
              <a:rPr lang="en-US" b="1" dirty="0" err="1"/>
              <a:t>reprezentat</a:t>
            </a:r>
            <a:r>
              <a:rPr lang="en-US" b="1" dirty="0"/>
              <a:t> un </a:t>
            </a:r>
            <a:r>
              <a:rPr lang="en-US" b="1" dirty="0" err="1"/>
              <a:t>avantaj</a:t>
            </a:r>
            <a:r>
              <a:rPr lang="en-US" b="1" dirty="0"/>
              <a:t> al </a:t>
            </a:r>
            <a:r>
              <a:rPr lang="en-US" b="1" dirty="0" err="1"/>
              <a:t>dosarului</a:t>
            </a:r>
            <a:r>
              <a:rPr lang="en-US" b="1" dirty="0"/>
              <a:t> personal, </a:t>
            </a:r>
            <a:r>
              <a:rPr lang="en-US" b="1" dirty="0" err="1"/>
              <a:t>pentru</a:t>
            </a:r>
            <a:r>
              <a:rPr lang="en-US" b="1" dirty="0"/>
              <a:t> care am </a:t>
            </a:r>
            <a:r>
              <a:rPr lang="en-US" b="1" dirty="0" err="1"/>
              <a:t>fost</a:t>
            </a:r>
            <a:r>
              <a:rPr lang="en-US" b="1" dirty="0"/>
              <a:t> </a:t>
            </a:r>
            <a:r>
              <a:rPr lang="en-US" b="1" dirty="0" err="1"/>
              <a:t>selectată</a:t>
            </a:r>
            <a:r>
              <a:rPr lang="en-US" b="1" dirty="0"/>
              <a:t> </a:t>
            </a:r>
            <a:r>
              <a:rPr lang="en-US" b="1" dirty="0" err="1"/>
              <a:t>și</a:t>
            </a:r>
            <a:r>
              <a:rPr lang="en-US" b="1" dirty="0"/>
              <a:t> </a:t>
            </a:r>
            <a:r>
              <a:rPr lang="en-US" b="1" dirty="0" err="1"/>
              <a:t>în</a:t>
            </a:r>
            <a:r>
              <a:rPr lang="en-US" b="1" dirty="0"/>
              <a:t> </a:t>
            </a:r>
            <a:r>
              <a:rPr lang="en-US" b="1" dirty="0" err="1"/>
              <a:t>tabara</a:t>
            </a:r>
            <a:r>
              <a:rPr lang="en-US" b="1" dirty="0"/>
              <a:t> de </a:t>
            </a:r>
            <a:r>
              <a:rPr lang="en-US" b="1" dirty="0" err="1"/>
              <a:t>educație</a:t>
            </a:r>
            <a:r>
              <a:rPr lang="en-US" b="1" dirty="0"/>
              <a:t> </a:t>
            </a:r>
            <a:r>
              <a:rPr lang="en-US" b="1" dirty="0" err="1"/>
              <a:t>financiară</a:t>
            </a:r>
            <a:r>
              <a:rPr lang="en-US" b="1" dirty="0"/>
              <a:t> </a:t>
            </a:r>
            <a:r>
              <a:rPr lang="en-US" b="1" dirty="0" err="1"/>
              <a:t>și</a:t>
            </a:r>
            <a:r>
              <a:rPr lang="en-US" b="1" dirty="0"/>
              <a:t> </a:t>
            </a:r>
            <a:r>
              <a:rPr lang="en-US" b="1" dirty="0" err="1"/>
              <a:t>antreprenoriat</a:t>
            </a:r>
            <a:r>
              <a:rPr lang="en-US" b="1" dirty="0"/>
              <a:t> </a:t>
            </a:r>
            <a:r>
              <a:rPr lang="en-US" b="1" dirty="0" err="1"/>
              <a:t>EMPREYouth</a:t>
            </a:r>
            <a:r>
              <a:rPr lang="en-US" b="1" dirty="0"/>
              <a:t>, </a:t>
            </a:r>
            <a:r>
              <a:rPr lang="en-US" b="1" dirty="0" err="1"/>
              <a:t>dar</a:t>
            </a:r>
            <a:r>
              <a:rPr lang="en-US" b="1" dirty="0"/>
              <a:t> </a:t>
            </a:r>
            <a:r>
              <a:rPr lang="en-US" b="1" dirty="0" err="1"/>
              <a:t>și</a:t>
            </a:r>
            <a:r>
              <a:rPr lang="en-US" b="1" dirty="0"/>
              <a:t> </a:t>
            </a:r>
            <a:r>
              <a:rPr lang="en-US" b="1" dirty="0" err="1"/>
              <a:t>în</a:t>
            </a:r>
            <a:r>
              <a:rPr lang="en-US" b="1" dirty="0"/>
              <a:t> </a:t>
            </a:r>
            <a:r>
              <a:rPr lang="en-US" b="1" dirty="0" err="1"/>
              <a:t>alte</a:t>
            </a:r>
            <a:r>
              <a:rPr lang="en-US" b="1" dirty="0"/>
              <a:t> </a:t>
            </a:r>
            <a:r>
              <a:rPr lang="en-US" b="1" dirty="0" err="1"/>
              <a:t>proiecte</a:t>
            </a:r>
            <a:r>
              <a:rPr lang="en-US" b="1" dirty="0"/>
              <a:t>”.</a:t>
            </a:r>
            <a:r>
              <a:rPr lang="ro-RO" b="1" dirty="0"/>
              <a:t> ( Bianca, Clasa a X a).</a:t>
            </a:r>
          </a:p>
          <a:p>
            <a:pPr marL="0" indent="0" algn="just">
              <a:buNone/>
            </a:pPr>
            <a:endParaRPr lang="ro-RO" b="1" dirty="0"/>
          </a:p>
          <a:p>
            <a:pPr marL="0" indent="0" algn="just">
              <a:buNone/>
            </a:pPr>
            <a:r>
              <a:rPr lang="ro-RO" b="1" dirty="0"/>
              <a:t>”P</a:t>
            </a:r>
            <a:r>
              <a:rPr lang="en-US" b="1" dirty="0" err="1"/>
              <a:t>entru</a:t>
            </a:r>
            <a:r>
              <a:rPr lang="en-US" b="1" dirty="0"/>
              <a:t> mine </a:t>
            </a:r>
            <a:r>
              <a:rPr lang="en-US" b="1" dirty="0" err="1"/>
              <a:t>acest</a:t>
            </a:r>
            <a:r>
              <a:rPr lang="en-US" b="1" dirty="0"/>
              <a:t> </a:t>
            </a:r>
            <a:r>
              <a:rPr lang="en-US" b="1" dirty="0" err="1"/>
              <a:t>proiect</a:t>
            </a:r>
            <a:r>
              <a:rPr lang="en-US" b="1" dirty="0"/>
              <a:t> </a:t>
            </a:r>
            <a:r>
              <a:rPr lang="en-US" b="1" dirty="0" err="1"/>
              <a:t>Erasmsus</a:t>
            </a:r>
            <a:r>
              <a:rPr lang="en-US" b="1" dirty="0"/>
              <a:t> a </a:t>
            </a:r>
            <a:r>
              <a:rPr lang="en-US" b="1" dirty="0" err="1"/>
              <a:t>fost</a:t>
            </a:r>
            <a:r>
              <a:rPr lang="en-US" b="1" dirty="0"/>
              <a:t> o </a:t>
            </a:r>
            <a:r>
              <a:rPr lang="en-US" b="1" dirty="0" err="1"/>
              <a:t>șansă</a:t>
            </a:r>
            <a:r>
              <a:rPr lang="en-US" b="1" dirty="0"/>
              <a:t> </a:t>
            </a:r>
            <a:r>
              <a:rPr lang="en-US" b="1" dirty="0" err="1"/>
              <a:t>prin</a:t>
            </a:r>
            <a:r>
              <a:rPr lang="en-US" b="1" dirty="0"/>
              <a:t> care am </a:t>
            </a:r>
            <a:r>
              <a:rPr lang="en-US" b="1" dirty="0" err="1"/>
              <a:t>putut</a:t>
            </a:r>
            <a:r>
              <a:rPr lang="en-US" b="1" dirty="0"/>
              <a:t> </a:t>
            </a:r>
            <a:r>
              <a:rPr lang="en-US" b="1" dirty="0" err="1"/>
              <a:t>învăța</a:t>
            </a:r>
            <a:r>
              <a:rPr lang="en-US" b="1" dirty="0"/>
              <a:t> un </a:t>
            </a:r>
            <a:r>
              <a:rPr lang="en-US" b="1" dirty="0" err="1"/>
              <a:t>nou</a:t>
            </a:r>
            <a:r>
              <a:rPr lang="en-US" b="1" dirty="0"/>
              <a:t> </a:t>
            </a:r>
            <a:r>
              <a:rPr lang="en-US" b="1" dirty="0" err="1"/>
              <a:t>limbaj</a:t>
            </a:r>
            <a:r>
              <a:rPr lang="en-US" b="1" dirty="0"/>
              <a:t> de </a:t>
            </a:r>
            <a:r>
              <a:rPr lang="en-US" b="1" dirty="0" err="1"/>
              <a:t>programare</a:t>
            </a:r>
            <a:r>
              <a:rPr lang="en-US" b="1" dirty="0"/>
              <a:t> </a:t>
            </a:r>
            <a:r>
              <a:rPr lang="en-US" b="1" dirty="0" err="1"/>
              <a:t>și</a:t>
            </a:r>
            <a:r>
              <a:rPr lang="en-US" b="1" dirty="0"/>
              <a:t> </a:t>
            </a:r>
            <a:r>
              <a:rPr lang="en-US" b="1" dirty="0" err="1"/>
              <a:t>prin</a:t>
            </a:r>
            <a:r>
              <a:rPr lang="en-US" b="1" dirty="0"/>
              <a:t> care mi-am </a:t>
            </a:r>
            <a:r>
              <a:rPr lang="en-US" b="1" dirty="0" err="1"/>
              <a:t>putut</a:t>
            </a:r>
            <a:r>
              <a:rPr lang="en-US" b="1" dirty="0"/>
              <a:t> face </a:t>
            </a:r>
            <a:r>
              <a:rPr lang="en-US" b="1" dirty="0" err="1"/>
              <a:t>prietetni</a:t>
            </a:r>
            <a:r>
              <a:rPr lang="en-US" b="1" dirty="0"/>
              <a:t> </a:t>
            </a:r>
            <a:r>
              <a:rPr lang="en-US" b="1" dirty="0" err="1"/>
              <a:t>noi</a:t>
            </a:r>
            <a:r>
              <a:rPr lang="en-US" b="1" dirty="0"/>
              <a:t> </a:t>
            </a:r>
            <a:r>
              <a:rPr lang="en-US" b="1" dirty="0" err="1"/>
              <a:t>si</a:t>
            </a:r>
            <a:r>
              <a:rPr lang="en-US" b="1" dirty="0"/>
              <a:t> </a:t>
            </a:r>
            <a:r>
              <a:rPr lang="en-US" b="1" dirty="0" err="1"/>
              <a:t>vizita</a:t>
            </a:r>
            <a:r>
              <a:rPr lang="en-US" b="1" dirty="0"/>
              <a:t> </a:t>
            </a:r>
            <a:r>
              <a:rPr lang="en-US" b="1" dirty="0" err="1"/>
              <a:t>locuri</a:t>
            </a:r>
            <a:r>
              <a:rPr lang="en-US" b="1" dirty="0"/>
              <a:t> </a:t>
            </a:r>
            <a:r>
              <a:rPr lang="en-US" b="1" dirty="0" err="1"/>
              <a:t>noi</a:t>
            </a:r>
            <a:r>
              <a:rPr lang="en-US" b="1" dirty="0"/>
              <a:t>. </a:t>
            </a:r>
            <a:r>
              <a:rPr lang="en-US" b="1" dirty="0" err="1"/>
              <a:t>Când</a:t>
            </a:r>
            <a:r>
              <a:rPr lang="en-US" b="1" dirty="0"/>
              <a:t> am </a:t>
            </a:r>
            <a:r>
              <a:rPr lang="en-US" b="1" dirty="0" err="1"/>
              <a:t>ajuns</a:t>
            </a:r>
            <a:r>
              <a:rPr lang="en-US" b="1" dirty="0"/>
              <a:t> </a:t>
            </a:r>
            <a:r>
              <a:rPr lang="en-US" b="1" dirty="0" err="1"/>
              <a:t>în</a:t>
            </a:r>
            <a:r>
              <a:rPr lang="en-US" b="1" dirty="0"/>
              <a:t> </a:t>
            </a:r>
            <a:r>
              <a:rPr lang="en-US" b="1" dirty="0" err="1"/>
              <a:t>mobilitate</a:t>
            </a:r>
            <a:r>
              <a:rPr lang="en-US" b="1" dirty="0"/>
              <a:t>, </a:t>
            </a:r>
            <a:r>
              <a:rPr lang="en-US" b="1" dirty="0" err="1"/>
              <a:t>competentele</a:t>
            </a:r>
            <a:r>
              <a:rPr lang="en-US" b="1" dirty="0"/>
              <a:t> </a:t>
            </a:r>
            <a:r>
              <a:rPr lang="en-US" b="1" dirty="0" err="1"/>
              <a:t>mele</a:t>
            </a:r>
            <a:r>
              <a:rPr lang="en-US" b="1" dirty="0"/>
              <a:t> nu </a:t>
            </a:r>
            <a:r>
              <a:rPr lang="en-US" b="1" dirty="0" err="1"/>
              <a:t>erau</a:t>
            </a:r>
            <a:r>
              <a:rPr lang="en-US" b="1" dirty="0"/>
              <a:t> </a:t>
            </a:r>
            <a:r>
              <a:rPr lang="en-US" b="1" dirty="0" err="1"/>
              <a:t>îndeajuns</a:t>
            </a:r>
            <a:r>
              <a:rPr lang="en-US" b="1" dirty="0"/>
              <a:t> </a:t>
            </a:r>
            <a:r>
              <a:rPr lang="en-US" b="1" dirty="0" err="1"/>
              <a:t>pentru</a:t>
            </a:r>
            <a:r>
              <a:rPr lang="en-US" b="1" dirty="0"/>
              <a:t> a </a:t>
            </a:r>
            <a:r>
              <a:rPr lang="en-US" b="1" dirty="0" err="1"/>
              <a:t>realiza</a:t>
            </a:r>
            <a:r>
              <a:rPr lang="en-US" b="1" dirty="0"/>
              <a:t> </a:t>
            </a:r>
            <a:r>
              <a:rPr lang="en-US" b="1" dirty="0" err="1"/>
              <a:t>jocul</a:t>
            </a:r>
            <a:r>
              <a:rPr lang="en-US" b="1" dirty="0"/>
              <a:t> on-line </a:t>
            </a:r>
            <a:r>
              <a:rPr lang="en-US" b="1" dirty="0" err="1"/>
              <a:t>Briks</a:t>
            </a:r>
            <a:r>
              <a:rPr lang="en-US" b="1" dirty="0"/>
              <a:t> And Ball, </a:t>
            </a:r>
            <a:r>
              <a:rPr lang="en-US" b="1" dirty="0" err="1"/>
              <a:t>dar</a:t>
            </a:r>
            <a:r>
              <a:rPr lang="en-US" b="1" dirty="0"/>
              <a:t> cu </a:t>
            </a:r>
            <a:r>
              <a:rPr lang="en-US" b="1" dirty="0" err="1"/>
              <a:t>ajutorul</a:t>
            </a:r>
            <a:r>
              <a:rPr lang="en-US" b="1" dirty="0"/>
              <a:t> </a:t>
            </a:r>
            <a:r>
              <a:rPr lang="en-US" b="1" dirty="0" err="1"/>
              <a:t>colegilor</a:t>
            </a:r>
            <a:r>
              <a:rPr lang="en-US" b="1" dirty="0"/>
              <a:t> </a:t>
            </a:r>
            <a:r>
              <a:rPr lang="en-US" b="1" dirty="0" err="1"/>
              <a:t>mei</a:t>
            </a:r>
            <a:r>
              <a:rPr lang="en-US" b="1" dirty="0"/>
              <a:t> </a:t>
            </a:r>
            <a:r>
              <a:rPr lang="en-US" b="1" dirty="0" err="1"/>
              <a:t>și</a:t>
            </a:r>
            <a:r>
              <a:rPr lang="en-US" b="1" dirty="0"/>
              <a:t> a </a:t>
            </a:r>
            <a:r>
              <a:rPr lang="en-US" b="1" dirty="0" err="1"/>
              <a:t>tutorelui</a:t>
            </a:r>
            <a:r>
              <a:rPr lang="en-US" b="1" dirty="0"/>
              <a:t> de </a:t>
            </a:r>
            <a:r>
              <a:rPr lang="en-US" b="1" dirty="0" err="1"/>
              <a:t>practică</a:t>
            </a:r>
            <a:r>
              <a:rPr lang="en-US" b="1" dirty="0"/>
              <a:t>, am </a:t>
            </a:r>
            <a:r>
              <a:rPr lang="en-US" b="1" dirty="0" err="1"/>
              <a:t>reușit</a:t>
            </a:r>
            <a:r>
              <a:rPr lang="en-US" b="1" dirty="0"/>
              <a:t> </a:t>
            </a:r>
            <a:r>
              <a:rPr lang="en-US" b="1" dirty="0" err="1"/>
              <a:t>sa</a:t>
            </a:r>
            <a:r>
              <a:rPr lang="en-US" b="1" dirty="0"/>
              <a:t> </a:t>
            </a:r>
            <a:r>
              <a:rPr lang="en-US" b="1" dirty="0" err="1"/>
              <a:t>îmi</a:t>
            </a:r>
            <a:r>
              <a:rPr lang="en-US" b="1" dirty="0"/>
              <a:t> </a:t>
            </a:r>
            <a:r>
              <a:rPr lang="en-US" b="1" dirty="0" err="1"/>
              <a:t>dezvolt</a:t>
            </a:r>
            <a:r>
              <a:rPr lang="en-US" b="1" dirty="0"/>
              <a:t> </a:t>
            </a:r>
            <a:r>
              <a:rPr lang="en-US" b="1" dirty="0" err="1"/>
              <a:t>abilitățile</a:t>
            </a:r>
            <a:r>
              <a:rPr lang="en-US" b="1" dirty="0"/>
              <a:t> </a:t>
            </a:r>
            <a:r>
              <a:rPr lang="en-US" b="1" dirty="0" err="1"/>
              <a:t>pentru</a:t>
            </a:r>
            <a:r>
              <a:rPr lang="en-US" b="1" dirty="0"/>
              <a:t> a </a:t>
            </a:r>
            <a:r>
              <a:rPr lang="en-US" b="1" dirty="0" err="1"/>
              <a:t>crea</a:t>
            </a:r>
            <a:r>
              <a:rPr lang="en-US" b="1" dirty="0"/>
              <a:t> </a:t>
            </a:r>
            <a:r>
              <a:rPr lang="en-US" b="1" dirty="0" err="1"/>
              <a:t>acel</a:t>
            </a:r>
            <a:r>
              <a:rPr lang="en-US" b="1" dirty="0"/>
              <a:t> fantastic </a:t>
            </a:r>
            <a:r>
              <a:rPr lang="en-US" b="1" dirty="0" err="1"/>
              <a:t>joc</a:t>
            </a:r>
            <a:r>
              <a:rPr lang="en-US" b="1" dirty="0"/>
              <a:t>. A </a:t>
            </a:r>
            <a:r>
              <a:rPr lang="en-US" b="1" dirty="0" err="1"/>
              <a:t>fost</a:t>
            </a:r>
            <a:r>
              <a:rPr lang="en-US" b="1" dirty="0"/>
              <a:t> o </a:t>
            </a:r>
            <a:r>
              <a:rPr lang="en-US" b="1" dirty="0" err="1"/>
              <a:t>experiență</a:t>
            </a:r>
            <a:r>
              <a:rPr lang="en-US" b="1" dirty="0"/>
              <a:t> </a:t>
            </a:r>
            <a:r>
              <a:rPr lang="en-US" b="1" dirty="0" err="1"/>
              <a:t>foarte</a:t>
            </a:r>
            <a:r>
              <a:rPr lang="en-US" b="1" dirty="0"/>
              <a:t> </a:t>
            </a:r>
            <a:r>
              <a:rPr lang="en-US" b="1" dirty="0" err="1"/>
              <a:t>distractivă</a:t>
            </a:r>
            <a:r>
              <a:rPr lang="en-US" b="1" dirty="0"/>
              <a:t> </a:t>
            </a:r>
            <a:r>
              <a:rPr lang="en-US" b="1" dirty="0" err="1"/>
              <a:t>și</a:t>
            </a:r>
            <a:r>
              <a:rPr lang="en-US" b="1" dirty="0"/>
              <a:t> </a:t>
            </a:r>
            <a:r>
              <a:rPr lang="en-US" b="1" dirty="0" err="1"/>
              <a:t>foarte</a:t>
            </a:r>
            <a:r>
              <a:rPr lang="en-US" b="1" dirty="0"/>
              <a:t> </a:t>
            </a:r>
            <a:r>
              <a:rPr lang="en-US" b="1" dirty="0" err="1"/>
              <a:t>interesantă</a:t>
            </a:r>
            <a:r>
              <a:rPr lang="en-US" b="1" dirty="0"/>
              <a:t>.”</a:t>
            </a:r>
            <a:r>
              <a:rPr lang="ro-RO" b="1" dirty="0"/>
              <a:t>( Timmy, clasa a XI a).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524524"/>
            <a:ext cx="1902117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440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9855" y="720435"/>
            <a:ext cx="7616512" cy="123305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200" b="1" dirty="0">
                <a:solidFill>
                  <a:srgbClr val="92D050"/>
                </a:solidFill>
              </a:rPr>
              <a:t>COLEGIUL ECONOMC VIRGIL MADGEARU, PLOIEȘTI</a:t>
            </a:r>
            <a:br>
              <a:rPr lang="en-US" sz="2200" b="1" dirty="0">
                <a:solidFill>
                  <a:srgbClr val="92D050"/>
                </a:solidFill>
              </a:rPr>
            </a:br>
            <a:r>
              <a:rPr lang="ro-RO" sz="2200" b="1" dirty="0">
                <a:solidFill>
                  <a:srgbClr val="92D050"/>
                </a:solidFill>
              </a:rPr>
              <a:t>Acreditare Erasmus 2022-1-RO01-KA120-SCH-000109334</a:t>
            </a:r>
            <a:br>
              <a:rPr lang="en-US" sz="2200" dirty="0">
                <a:solidFill>
                  <a:srgbClr val="92D050"/>
                </a:solidFill>
              </a:rPr>
            </a:br>
            <a:r>
              <a:rPr lang="ro-RO" sz="2200" b="1" dirty="0">
                <a:solidFill>
                  <a:srgbClr val="92D050"/>
                </a:solidFill>
              </a:rPr>
              <a:t>Proiect 2023-1-RO01-KA121-SCH-000131480</a:t>
            </a:r>
            <a:endParaRPr lang="en-US" sz="2200" dirty="0">
              <a:solidFill>
                <a:srgbClr val="92D05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8699" y="2560782"/>
            <a:ext cx="4691665" cy="576262"/>
          </a:xfrm>
        </p:spPr>
        <p:txBody>
          <a:bodyPr>
            <a:noAutofit/>
          </a:bodyPr>
          <a:lstStyle/>
          <a:p>
            <a:pPr algn="ctr"/>
            <a:r>
              <a:rPr lang="ro-RO" sz="1400" b="1" dirty="0">
                <a:solidFill>
                  <a:srgbClr val="92D050"/>
                </a:solidFill>
              </a:rPr>
              <a:t>MOBILITATE: BARCELONA POZZO DI GOTO/ITALIA</a:t>
            </a:r>
          </a:p>
          <a:p>
            <a:pPr algn="ctr"/>
            <a:r>
              <a:rPr lang="ro-RO" sz="1400" b="1" dirty="0">
                <a:solidFill>
                  <a:srgbClr val="92D050"/>
                </a:solidFill>
              </a:rPr>
              <a:t>20-27.04.2024</a:t>
            </a:r>
            <a:endParaRPr lang="en-US" sz="1400" b="1" dirty="0">
              <a:solidFill>
                <a:srgbClr val="92D05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ro-RO" sz="1400" b="1" dirty="0">
                <a:solidFill>
                  <a:srgbClr val="92D050"/>
                </a:solidFill>
              </a:rPr>
              <a:t>MOBILITATE MONTIJO/PORTUGALIA</a:t>
            </a:r>
          </a:p>
          <a:p>
            <a:pPr algn="ctr"/>
            <a:r>
              <a:rPr lang="ro-RO" sz="1400" b="1" dirty="0">
                <a:solidFill>
                  <a:srgbClr val="92D050"/>
                </a:solidFill>
              </a:rPr>
              <a:t>22-29.04.2024</a:t>
            </a:r>
            <a:endParaRPr lang="en-US" sz="1400" b="1" dirty="0">
              <a:solidFill>
                <a:srgbClr val="92D05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388" y="372051"/>
            <a:ext cx="1899669" cy="964911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0291" y="3220028"/>
            <a:ext cx="2284545" cy="3046060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863" y="3194773"/>
            <a:ext cx="2352427" cy="313657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31258" y="3383973"/>
            <a:ext cx="4170217" cy="31276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08111" y="3383973"/>
            <a:ext cx="1840375" cy="319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1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PROIECTE </a:t>
            </a:r>
            <a:r>
              <a:rPr lang="ro-RO" dirty="0"/>
              <a:t>ÎN DERULARE 2024-2025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6692" y="2603499"/>
            <a:ext cx="4932217" cy="873991"/>
          </a:xfrm>
        </p:spPr>
        <p:txBody>
          <a:bodyPr/>
          <a:lstStyle/>
          <a:p>
            <a:r>
              <a:rPr lang="en-US" dirty="0" err="1"/>
              <a:t>Acreditare</a:t>
            </a:r>
            <a:r>
              <a:rPr lang="en-US" dirty="0"/>
              <a:t> Erasmus 2022-1-RO01-KA120-SCH-000109334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6692" y="3768436"/>
            <a:ext cx="5093420" cy="2445328"/>
          </a:xfrm>
        </p:spPr>
        <p:txBody>
          <a:bodyPr>
            <a:normAutofit/>
          </a:bodyPr>
          <a:lstStyle/>
          <a:p>
            <a:r>
              <a:rPr lang="en-US" sz="2800" b="1" dirty="0" err="1"/>
              <a:t>Proiect</a:t>
            </a:r>
            <a:r>
              <a:rPr lang="en-US" sz="2800" b="1" dirty="0"/>
              <a:t> 2024-1-RO01-KA121-SCH-000219387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798040"/>
            <a:ext cx="4825159" cy="1164936"/>
          </a:xfrm>
        </p:spPr>
        <p:txBody>
          <a:bodyPr/>
          <a:lstStyle/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r>
              <a:rPr lang="en-US" dirty="0" err="1"/>
              <a:t>Acreditare</a:t>
            </a:r>
            <a:r>
              <a:rPr lang="en-US" dirty="0"/>
              <a:t> Erasmus + 2020-1-RO01-KA120-VET-095314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768436"/>
            <a:ext cx="4825159" cy="2251365"/>
          </a:xfrm>
        </p:spPr>
        <p:txBody>
          <a:bodyPr/>
          <a:lstStyle/>
          <a:p>
            <a:r>
              <a:rPr lang="ro-RO" sz="2800" b="1" dirty="0"/>
              <a:t>Proiect </a:t>
            </a:r>
            <a:r>
              <a:rPr lang="en-US" sz="2800" b="1" dirty="0"/>
              <a:t>2024-1-RO01-KA121-VET-000207462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881" y="381229"/>
            <a:ext cx="1896020" cy="96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764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315</TotalTime>
  <Words>299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 Boardroom</vt:lpstr>
      <vt:lpstr> COLEGIUL ECONOMC VIRGIL MADGEARU, PLOIEȘTI Acreditare Erasmus +VET 2020-1-RO01-KA120-VET-095314 Proiect 2023-1-RO01-KA121-VET-000114919 </vt:lpstr>
      <vt:lpstr>Testimoniale elevi</vt:lpstr>
      <vt:lpstr>COLEGIUL ECONOMC VIRGIL MADGEARU, PLOIEȘTI Acreditare Erasmus 2022-1-RO01-KA120-SCH-000109334 Proiect 2023-1-RO01-KA121-SCH-000131480</vt:lpstr>
      <vt:lpstr>PROIECTE ÎN DERULARE 2024-2025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COLEGIUL ECONOMC VIRGIL MADGEARU, PLOIEȘTI</dc:title>
  <dc:creator>user</dc:creator>
  <cp:lastModifiedBy>elev</cp:lastModifiedBy>
  <cp:revision>24</cp:revision>
  <dcterms:created xsi:type="dcterms:W3CDTF">2023-10-09T12:09:47Z</dcterms:created>
  <dcterms:modified xsi:type="dcterms:W3CDTF">2025-05-06T14:41:38Z</dcterms:modified>
</cp:coreProperties>
</file>